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t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tif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tif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6.tif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7.tif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8.tif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9.tif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0.tif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1.tif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753" y="-42202"/>
            <a:ext cx="24534051" cy="138004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620" y="-28598"/>
            <a:ext cx="24427240" cy="137403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8338" y="-1270"/>
            <a:ext cx="24500676" cy="13781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568" y="-14241"/>
            <a:ext cx="24434634" cy="13744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472" y="-283"/>
            <a:ext cx="24385004" cy="137165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281" y="-33289"/>
            <a:ext cx="24389162" cy="13718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352" y="4364"/>
            <a:ext cx="24434705" cy="137445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67" y="-2099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49" y="-16902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273" y="-8760"/>
            <a:ext cx="24415146" cy="13733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74" y="22640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91" y="2022"/>
            <a:ext cx="24376809" cy="137119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430" y="-29245"/>
            <a:ext cx="24436860" cy="137457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063" y="-13647"/>
            <a:ext cx="24454126" cy="137554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42" y="8545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5548" y="-20881"/>
            <a:ext cx="24458242" cy="137577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826" y="11705"/>
            <a:ext cx="24425653" cy="137394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556" y="-15875"/>
            <a:ext cx="24415112" cy="1373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427" y="-1970"/>
            <a:ext cx="24406855" cy="137288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883" y="-10742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6964" y="-37115"/>
            <a:ext cx="24515964" cy="13790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5100" y="-37076"/>
            <a:ext cx="24454282" cy="137555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1" y="-29115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990" y="-32191"/>
            <a:ext cx="24427980" cy="13740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3" y="-5008"/>
            <a:ext cx="24401806" cy="137260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189" y="-29925"/>
            <a:ext cx="24438379" cy="13746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39" y="-9045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118" y="5168"/>
            <a:ext cx="24458236" cy="137577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0" y="-19632"/>
            <a:ext cx="24453800" cy="137552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522" y="-1566"/>
            <a:ext cx="24423044" cy="13737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647" y="-37245"/>
            <a:ext cx="24448721" cy="13752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550" y="-23049"/>
            <a:ext cx="24447700" cy="137518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