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534.jpg" descr="53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4999" y="0"/>
            <a:ext cx="2057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432.jpg" descr="43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4999" y="0"/>
            <a:ext cx="2057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18257236.jpg" descr="1825723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685" y="-1"/>
            <a:ext cx="2057263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18257237.jpg" descr="1825723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685" y="0"/>
            <a:ext cx="2057263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18244899.jpg" descr="1824489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685" y="0"/>
            <a:ext cx="2057263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18244902.jpg" descr="1824490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685" y="-1"/>
            <a:ext cx="2057263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18244898.jpg" descr="1824489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99438" y="0"/>
            <a:ext cx="20385124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431.jpg" descr="4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4999" y="-1"/>
            <a:ext cx="2057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18257230.jpg" descr="1825723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685" y="0"/>
            <a:ext cx="20572630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